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Relationship Id="rId9" Type="http://schemas.openxmlformats.org/officeDocument/2006/relationships/image" Target="../media/image1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orkshops"/>
          <p:cNvSpPr txBox="1"/>
          <p:nvPr>
            <p:ph type="ctrTitle"/>
          </p:nvPr>
        </p:nvSpPr>
        <p:spPr>
          <a:xfrm>
            <a:off x="635000" y="4916487"/>
            <a:ext cx="12293600" cy="1393826"/>
          </a:xfrm>
          <a:prstGeom prst="rect">
            <a:avLst/>
          </a:prstGeom>
        </p:spPr>
        <p:txBody>
          <a:bodyPr/>
          <a:lstStyle>
            <a:lvl1pPr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Workshops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7000"/>
            <a:ext cx="130048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6" y="1467643"/>
            <a:ext cx="5878364" cy="5878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3081436"/>
            <a:ext cx="2650927" cy="265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34" y="3081436"/>
            <a:ext cx="4948566" cy="26509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JavaScript"/>
          <p:cNvSpPr txBox="1"/>
          <p:nvPr/>
        </p:nvSpPr>
        <p:spPr>
          <a:xfrm>
            <a:off x="1575742" y="7308850"/>
            <a:ext cx="28575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26" name="Native language"/>
          <p:cNvSpPr txBox="1"/>
          <p:nvPr/>
        </p:nvSpPr>
        <p:spPr>
          <a:xfrm>
            <a:off x="7646342" y="7308850"/>
            <a:ext cx="42291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Native language</a:t>
            </a:r>
          </a:p>
        </p:txBody>
      </p:sp>
      <p:sp>
        <p:nvSpPr>
          <p:cNvPr id="127" name="-&gt;"/>
          <p:cNvSpPr txBox="1"/>
          <p:nvPr/>
        </p:nvSpPr>
        <p:spPr>
          <a:xfrm>
            <a:off x="6032172" y="7308850"/>
            <a:ext cx="66294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99" y="2247999"/>
            <a:ext cx="5257602" cy="52576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ctangle"/>
          <p:cNvSpPr/>
          <p:nvPr/>
        </p:nvSpPr>
        <p:spPr>
          <a:xfrm>
            <a:off x="6716241" y="3293070"/>
            <a:ext cx="54918" cy="586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Circle"/>
          <p:cNvSpPr/>
          <p:nvPr/>
        </p:nvSpPr>
        <p:spPr>
          <a:xfrm>
            <a:off x="6553200" y="3181350"/>
            <a:ext cx="381000" cy="381001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Rectangle"/>
          <p:cNvSpPr/>
          <p:nvPr/>
        </p:nvSpPr>
        <p:spPr>
          <a:xfrm>
            <a:off x="6716241" y="3867150"/>
            <a:ext cx="54918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Circle"/>
          <p:cNvSpPr/>
          <p:nvPr/>
        </p:nvSpPr>
        <p:spPr>
          <a:xfrm>
            <a:off x="6553200" y="41846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Rectangle"/>
          <p:cNvSpPr/>
          <p:nvPr/>
        </p:nvSpPr>
        <p:spPr>
          <a:xfrm>
            <a:off x="6716241" y="4870450"/>
            <a:ext cx="54918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Circle"/>
          <p:cNvSpPr/>
          <p:nvPr/>
        </p:nvSpPr>
        <p:spPr>
          <a:xfrm>
            <a:off x="6553200" y="51879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Rectangle"/>
          <p:cNvSpPr/>
          <p:nvPr/>
        </p:nvSpPr>
        <p:spPr>
          <a:xfrm>
            <a:off x="6716241" y="5873750"/>
            <a:ext cx="54918" cy="586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Circle"/>
          <p:cNvSpPr/>
          <p:nvPr/>
        </p:nvSpPr>
        <p:spPr>
          <a:xfrm>
            <a:off x="6553200" y="61912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Utilisation d’HTML dans les…"/>
          <p:cNvSpPr txBox="1"/>
          <p:nvPr/>
        </p:nvSpPr>
        <p:spPr>
          <a:xfrm>
            <a:off x="7385050" y="2965450"/>
            <a:ext cx="4229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Utilisation d’HTML dans les</a:t>
            </a:r>
          </a:p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applications de Facebook</a:t>
            </a:r>
          </a:p>
        </p:txBody>
      </p:sp>
      <p:sp>
        <p:nvSpPr>
          <p:cNvPr id="139" name="Découverte de la possibilité de…"/>
          <p:cNvSpPr txBox="1"/>
          <p:nvPr/>
        </p:nvSpPr>
        <p:spPr>
          <a:xfrm>
            <a:off x="7346949" y="3968750"/>
            <a:ext cx="48387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Découverte de la possibilité de</a:t>
            </a:r>
          </a:p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générer une UI iOS depuis du JS</a:t>
            </a:r>
          </a:p>
        </p:txBody>
      </p:sp>
      <p:sp>
        <p:nvSpPr>
          <p:cNvPr id="140" name="Hackathon en internes pour…"/>
          <p:cNvSpPr txBox="1"/>
          <p:nvPr/>
        </p:nvSpPr>
        <p:spPr>
          <a:xfrm>
            <a:off x="7346949" y="4972050"/>
            <a:ext cx="42291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Hackathon en internes pour</a:t>
            </a:r>
          </a:p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commencer le développement </a:t>
            </a:r>
          </a:p>
        </p:txBody>
      </p:sp>
      <p:sp>
        <p:nvSpPr>
          <p:cNvPr id="141" name="Développement de React Native et…"/>
          <p:cNvSpPr txBox="1"/>
          <p:nvPr/>
        </p:nvSpPr>
        <p:spPr>
          <a:xfrm>
            <a:off x="7346949" y="5975350"/>
            <a:ext cx="56007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Développement de React Native et</a:t>
            </a:r>
          </a:p>
          <a:p>
            <a:pPr algn="l">
              <a:defRPr sz="2000"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utilisation dans leurs applications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8449" y="3251199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77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38450" y="52324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63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70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77050" y="52324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14629" t="8328" r="14634" b="8338"/>
          <a:stretch>
            <a:fillRect/>
          </a:stretch>
        </p:blipFill>
        <p:spPr>
          <a:xfrm>
            <a:off x="9100143" y="5359399"/>
            <a:ext cx="862414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0803" y="0"/>
                </a:moveTo>
                <a:cubicBezTo>
                  <a:pt x="8407" y="0"/>
                  <a:pt x="6008" y="771"/>
                  <a:pt x="4781" y="2312"/>
                </a:cubicBezTo>
                <a:cubicBezTo>
                  <a:pt x="3668" y="3708"/>
                  <a:pt x="2875" y="5857"/>
                  <a:pt x="2863" y="7501"/>
                </a:cubicBezTo>
                <a:cubicBezTo>
                  <a:pt x="2856" y="8391"/>
                  <a:pt x="2557" y="9525"/>
                  <a:pt x="2068" y="10513"/>
                </a:cubicBezTo>
                <a:cubicBezTo>
                  <a:pt x="867" y="12935"/>
                  <a:pt x="8" y="15837"/>
                  <a:pt x="0" y="17137"/>
                </a:cubicBezTo>
                <a:cubicBezTo>
                  <a:pt x="-2" y="17570"/>
                  <a:pt x="94" y="17820"/>
                  <a:pt x="299" y="17820"/>
                </a:cubicBezTo>
                <a:cubicBezTo>
                  <a:pt x="468" y="17820"/>
                  <a:pt x="919" y="17458"/>
                  <a:pt x="1302" y="17018"/>
                </a:cubicBezTo>
                <a:cubicBezTo>
                  <a:pt x="1685" y="16579"/>
                  <a:pt x="2114" y="16286"/>
                  <a:pt x="2256" y="16360"/>
                </a:cubicBezTo>
                <a:cubicBezTo>
                  <a:pt x="2398" y="16435"/>
                  <a:pt x="2809" y="17059"/>
                  <a:pt x="3171" y="17752"/>
                </a:cubicBezTo>
                <a:cubicBezTo>
                  <a:pt x="3532" y="18446"/>
                  <a:pt x="4046" y="19223"/>
                  <a:pt x="4314" y="19474"/>
                </a:cubicBezTo>
                <a:cubicBezTo>
                  <a:pt x="4757" y="19889"/>
                  <a:pt x="4715" y="19973"/>
                  <a:pt x="3827" y="20419"/>
                </a:cubicBezTo>
                <a:cubicBezTo>
                  <a:pt x="3290" y="20688"/>
                  <a:pt x="2853" y="21063"/>
                  <a:pt x="2853" y="21254"/>
                </a:cubicBezTo>
                <a:cubicBezTo>
                  <a:pt x="2853" y="21527"/>
                  <a:pt x="4541" y="21600"/>
                  <a:pt x="10803" y="21600"/>
                </a:cubicBezTo>
                <a:cubicBezTo>
                  <a:pt x="19242" y="21600"/>
                  <a:pt x="19902" y="21488"/>
                  <a:pt x="17769" y="20419"/>
                </a:cubicBezTo>
                <a:cubicBezTo>
                  <a:pt x="16881" y="19973"/>
                  <a:pt x="16839" y="19889"/>
                  <a:pt x="17282" y="19474"/>
                </a:cubicBezTo>
                <a:cubicBezTo>
                  <a:pt x="17550" y="19223"/>
                  <a:pt x="18064" y="18446"/>
                  <a:pt x="18425" y="17752"/>
                </a:cubicBezTo>
                <a:cubicBezTo>
                  <a:pt x="18787" y="17059"/>
                  <a:pt x="19198" y="16435"/>
                  <a:pt x="19340" y="16360"/>
                </a:cubicBezTo>
                <a:cubicBezTo>
                  <a:pt x="19482" y="16286"/>
                  <a:pt x="19911" y="16579"/>
                  <a:pt x="20294" y="17018"/>
                </a:cubicBezTo>
                <a:cubicBezTo>
                  <a:pt x="20677" y="17458"/>
                  <a:pt x="21138" y="17820"/>
                  <a:pt x="21307" y="17820"/>
                </a:cubicBezTo>
                <a:cubicBezTo>
                  <a:pt x="21512" y="17820"/>
                  <a:pt x="21598" y="17570"/>
                  <a:pt x="21596" y="17137"/>
                </a:cubicBezTo>
                <a:cubicBezTo>
                  <a:pt x="21588" y="15837"/>
                  <a:pt x="20729" y="12935"/>
                  <a:pt x="19528" y="10513"/>
                </a:cubicBezTo>
                <a:cubicBezTo>
                  <a:pt x="19039" y="9525"/>
                  <a:pt x="18750" y="8391"/>
                  <a:pt x="18743" y="7501"/>
                </a:cubicBezTo>
                <a:cubicBezTo>
                  <a:pt x="18731" y="5857"/>
                  <a:pt x="17928" y="3708"/>
                  <a:pt x="16815" y="2312"/>
                </a:cubicBezTo>
                <a:cubicBezTo>
                  <a:pt x="15588" y="771"/>
                  <a:pt x="13199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7175" t="7180" r="7453" b="7456"/>
          <a:stretch>
            <a:fillRect/>
          </a:stretch>
        </p:blipFill>
        <p:spPr>
          <a:xfrm>
            <a:off x="4857731" y="5232447"/>
            <a:ext cx="1270038" cy="1269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7" fill="norm" stroke="1" extrusionOk="0">
                <a:moveTo>
                  <a:pt x="10850" y="5"/>
                </a:moveTo>
                <a:cubicBezTo>
                  <a:pt x="10398" y="-13"/>
                  <a:pt x="9960" y="17"/>
                  <a:pt x="9852" y="106"/>
                </a:cubicBezTo>
                <a:cubicBezTo>
                  <a:pt x="9621" y="297"/>
                  <a:pt x="8819" y="453"/>
                  <a:pt x="8738" y="322"/>
                </a:cubicBezTo>
                <a:cubicBezTo>
                  <a:pt x="8623" y="136"/>
                  <a:pt x="8206" y="190"/>
                  <a:pt x="8124" y="403"/>
                </a:cubicBezTo>
                <a:cubicBezTo>
                  <a:pt x="8072" y="539"/>
                  <a:pt x="7963" y="576"/>
                  <a:pt x="7780" y="518"/>
                </a:cubicBezTo>
                <a:cubicBezTo>
                  <a:pt x="7630" y="470"/>
                  <a:pt x="7343" y="519"/>
                  <a:pt x="7119" y="626"/>
                </a:cubicBezTo>
                <a:cubicBezTo>
                  <a:pt x="6900" y="730"/>
                  <a:pt x="6552" y="889"/>
                  <a:pt x="6343" y="983"/>
                </a:cubicBezTo>
                <a:cubicBezTo>
                  <a:pt x="6134" y="1078"/>
                  <a:pt x="5919" y="1227"/>
                  <a:pt x="5864" y="1314"/>
                </a:cubicBezTo>
                <a:cubicBezTo>
                  <a:pt x="5808" y="1401"/>
                  <a:pt x="5663" y="1469"/>
                  <a:pt x="5540" y="1469"/>
                </a:cubicBezTo>
                <a:cubicBezTo>
                  <a:pt x="5417" y="1469"/>
                  <a:pt x="5175" y="1603"/>
                  <a:pt x="5007" y="1759"/>
                </a:cubicBezTo>
                <a:cubicBezTo>
                  <a:pt x="4839" y="1916"/>
                  <a:pt x="4660" y="2025"/>
                  <a:pt x="4609" y="2009"/>
                </a:cubicBezTo>
                <a:cubicBezTo>
                  <a:pt x="4461" y="1961"/>
                  <a:pt x="1977" y="4502"/>
                  <a:pt x="1977" y="4701"/>
                </a:cubicBezTo>
                <a:cubicBezTo>
                  <a:pt x="1977" y="4799"/>
                  <a:pt x="1867" y="4937"/>
                  <a:pt x="1728" y="5011"/>
                </a:cubicBezTo>
                <a:cubicBezTo>
                  <a:pt x="1582" y="5089"/>
                  <a:pt x="1471" y="5274"/>
                  <a:pt x="1471" y="5450"/>
                </a:cubicBezTo>
                <a:cubicBezTo>
                  <a:pt x="1471" y="5618"/>
                  <a:pt x="1403" y="5805"/>
                  <a:pt x="1316" y="5861"/>
                </a:cubicBezTo>
                <a:cubicBezTo>
                  <a:pt x="1040" y="6038"/>
                  <a:pt x="813" y="6610"/>
                  <a:pt x="905" y="6900"/>
                </a:cubicBezTo>
                <a:cubicBezTo>
                  <a:pt x="974" y="7118"/>
                  <a:pt x="933" y="7194"/>
                  <a:pt x="716" y="7251"/>
                </a:cubicBezTo>
                <a:cubicBezTo>
                  <a:pt x="487" y="7311"/>
                  <a:pt x="453" y="7387"/>
                  <a:pt x="513" y="7689"/>
                </a:cubicBezTo>
                <a:cubicBezTo>
                  <a:pt x="565" y="7947"/>
                  <a:pt x="530" y="8077"/>
                  <a:pt x="398" y="8128"/>
                </a:cubicBezTo>
                <a:cubicBezTo>
                  <a:pt x="194" y="8206"/>
                  <a:pt x="143" y="8623"/>
                  <a:pt x="324" y="8735"/>
                </a:cubicBezTo>
                <a:cubicBezTo>
                  <a:pt x="444" y="8809"/>
                  <a:pt x="318" y="9544"/>
                  <a:pt x="135" y="9835"/>
                </a:cubicBezTo>
                <a:cubicBezTo>
                  <a:pt x="39" y="9987"/>
                  <a:pt x="-6" y="10430"/>
                  <a:pt x="0" y="10874"/>
                </a:cubicBezTo>
                <a:cubicBezTo>
                  <a:pt x="7" y="11317"/>
                  <a:pt x="62" y="11760"/>
                  <a:pt x="162" y="11913"/>
                </a:cubicBezTo>
                <a:cubicBezTo>
                  <a:pt x="295" y="12115"/>
                  <a:pt x="323" y="12366"/>
                  <a:pt x="263" y="12817"/>
                </a:cubicBezTo>
                <a:cubicBezTo>
                  <a:pt x="196" y="13329"/>
                  <a:pt x="217" y="13461"/>
                  <a:pt x="385" y="13525"/>
                </a:cubicBezTo>
                <a:cubicBezTo>
                  <a:pt x="546" y="13587"/>
                  <a:pt x="575" y="13707"/>
                  <a:pt x="513" y="14092"/>
                </a:cubicBezTo>
                <a:cubicBezTo>
                  <a:pt x="452" y="14474"/>
                  <a:pt x="476" y="14604"/>
                  <a:pt x="635" y="14665"/>
                </a:cubicBezTo>
                <a:cubicBezTo>
                  <a:pt x="746" y="14708"/>
                  <a:pt x="844" y="14828"/>
                  <a:pt x="844" y="14935"/>
                </a:cubicBezTo>
                <a:cubicBezTo>
                  <a:pt x="844" y="15181"/>
                  <a:pt x="1108" y="15665"/>
                  <a:pt x="1316" y="15799"/>
                </a:cubicBezTo>
                <a:cubicBezTo>
                  <a:pt x="1403" y="15854"/>
                  <a:pt x="1471" y="16004"/>
                  <a:pt x="1471" y="16136"/>
                </a:cubicBezTo>
                <a:cubicBezTo>
                  <a:pt x="1471" y="16267"/>
                  <a:pt x="1530" y="16410"/>
                  <a:pt x="1599" y="16453"/>
                </a:cubicBezTo>
                <a:cubicBezTo>
                  <a:pt x="1669" y="16496"/>
                  <a:pt x="1728" y="16632"/>
                  <a:pt x="1728" y="16750"/>
                </a:cubicBezTo>
                <a:cubicBezTo>
                  <a:pt x="1728" y="16867"/>
                  <a:pt x="1923" y="17122"/>
                  <a:pt x="2166" y="17316"/>
                </a:cubicBezTo>
                <a:cubicBezTo>
                  <a:pt x="2410" y="17511"/>
                  <a:pt x="2612" y="17738"/>
                  <a:pt x="2612" y="17822"/>
                </a:cubicBezTo>
                <a:cubicBezTo>
                  <a:pt x="2612" y="18082"/>
                  <a:pt x="3442" y="18922"/>
                  <a:pt x="3698" y="18922"/>
                </a:cubicBezTo>
                <a:cubicBezTo>
                  <a:pt x="3831" y="18922"/>
                  <a:pt x="4097" y="19117"/>
                  <a:pt x="4292" y="19361"/>
                </a:cubicBezTo>
                <a:cubicBezTo>
                  <a:pt x="4486" y="19604"/>
                  <a:pt x="4714" y="19805"/>
                  <a:pt x="4798" y="19806"/>
                </a:cubicBezTo>
                <a:cubicBezTo>
                  <a:pt x="4882" y="19807"/>
                  <a:pt x="5086" y="19950"/>
                  <a:pt x="5250" y="20123"/>
                </a:cubicBezTo>
                <a:cubicBezTo>
                  <a:pt x="5414" y="20296"/>
                  <a:pt x="5648" y="20440"/>
                  <a:pt x="5776" y="20440"/>
                </a:cubicBezTo>
                <a:cubicBezTo>
                  <a:pt x="5904" y="20440"/>
                  <a:pt x="6044" y="20492"/>
                  <a:pt x="6087" y="20561"/>
                </a:cubicBezTo>
                <a:cubicBezTo>
                  <a:pt x="6130" y="20631"/>
                  <a:pt x="6369" y="20690"/>
                  <a:pt x="6613" y="20690"/>
                </a:cubicBezTo>
                <a:cubicBezTo>
                  <a:pt x="6878" y="20690"/>
                  <a:pt x="7018" y="20638"/>
                  <a:pt x="6970" y="20561"/>
                </a:cubicBezTo>
                <a:cubicBezTo>
                  <a:pt x="6927" y="20491"/>
                  <a:pt x="6893" y="19885"/>
                  <a:pt x="6889" y="19212"/>
                </a:cubicBezTo>
                <a:cubicBezTo>
                  <a:pt x="6884" y="18244"/>
                  <a:pt x="6922" y="17964"/>
                  <a:pt x="7078" y="17849"/>
                </a:cubicBezTo>
                <a:cubicBezTo>
                  <a:pt x="7219" y="17747"/>
                  <a:pt x="7262" y="17560"/>
                  <a:pt x="7220" y="17222"/>
                </a:cubicBezTo>
                <a:cubicBezTo>
                  <a:pt x="7170" y="16816"/>
                  <a:pt x="7200" y="16736"/>
                  <a:pt x="7429" y="16676"/>
                </a:cubicBezTo>
                <a:cubicBezTo>
                  <a:pt x="7662" y="16615"/>
                  <a:pt x="7689" y="16544"/>
                  <a:pt x="7632" y="16116"/>
                </a:cubicBezTo>
                <a:cubicBezTo>
                  <a:pt x="7586" y="15776"/>
                  <a:pt x="7614" y="15599"/>
                  <a:pt x="7726" y="15556"/>
                </a:cubicBezTo>
                <a:cubicBezTo>
                  <a:pt x="7892" y="15492"/>
                  <a:pt x="7928" y="14834"/>
                  <a:pt x="7773" y="14679"/>
                </a:cubicBezTo>
                <a:cubicBezTo>
                  <a:pt x="7667" y="14573"/>
                  <a:pt x="7778" y="14241"/>
                  <a:pt x="8016" y="13964"/>
                </a:cubicBezTo>
                <a:cubicBezTo>
                  <a:pt x="8140" y="13819"/>
                  <a:pt x="8170" y="13626"/>
                  <a:pt x="8111" y="13356"/>
                </a:cubicBezTo>
                <a:cubicBezTo>
                  <a:pt x="8037" y="13021"/>
                  <a:pt x="8069" y="12949"/>
                  <a:pt x="8293" y="12891"/>
                </a:cubicBezTo>
                <a:cubicBezTo>
                  <a:pt x="8630" y="12803"/>
                  <a:pt x="8674" y="12012"/>
                  <a:pt x="8347" y="11946"/>
                </a:cubicBezTo>
                <a:cubicBezTo>
                  <a:pt x="8180" y="11913"/>
                  <a:pt x="8141" y="11691"/>
                  <a:pt x="8111" y="10779"/>
                </a:cubicBezTo>
                <a:cubicBezTo>
                  <a:pt x="8076" y="9759"/>
                  <a:pt x="8090" y="9657"/>
                  <a:pt x="8313" y="9599"/>
                </a:cubicBezTo>
                <a:cubicBezTo>
                  <a:pt x="8493" y="9552"/>
                  <a:pt x="8524" y="9492"/>
                  <a:pt x="8428" y="9376"/>
                </a:cubicBezTo>
                <a:cubicBezTo>
                  <a:pt x="8331" y="9260"/>
                  <a:pt x="8385" y="9159"/>
                  <a:pt x="8630" y="8998"/>
                </a:cubicBezTo>
                <a:cubicBezTo>
                  <a:pt x="8814" y="8878"/>
                  <a:pt x="9043" y="8769"/>
                  <a:pt x="9136" y="8755"/>
                </a:cubicBezTo>
                <a:cubicBezTo>
                  <a:pt x="9230" y="8742"/>
                  <a:pt x="9344" y="8689"/>
                  <a:pt x="9393" y="8641"/>
                </a:cubicBezTo>
                <a:cubicBezTo>
                  <a:pt x="9680" y="8353"/>
                  <a:pt x="10830" y="8746"/>
                  <a:pt x="10830" y="9133"/>
                </a:cubicBezTo>
                <a:cubicBezTo>
                  <a:pt x="10830" y="9229"/>
                  <a:pt x="10905" y="9299"/>
                  <a:pt x="10992" y="9282"/>
                </a:cubicBezTo>
                <a:cubicBezTo>
                  <a:pt x="11236" y="9233"/>
                  <a:pt x="11264" y="10123"/>
                  <a:pt x="11026" y="10320"/>
                </a:cubicBezTo>
                <a:cubicBezTo>
                  <a:pt x="10918" y="10410"/>
                  <a:pt x="10830" y="10643"/>
                  <a:pt x="10830" y="10840"/>
                </a:cubicBezTo>
                <a:cubicBezTo>
                  <a:pt x="10830" y="11041"/>
                  <a:pt x="10738" y="11247"/>
                  <a:pt x="10621" y="11312"/>
                </a:cubicBezTo>
                <a:cubicBezTo>
                  <a:pt x="10463" y="11400"/>
                  <a:pt x="10431" y="11538"/>
                  <a:pt x="10486" y="11879"/>
                </a:cubicBezTo>
                <a:cubicBezTo>
                  <a:pt x="10532" y="12161"/>
                  <a:pt x="10501" y="12380"/>
                  <a:pt x="10405" y="12459"/>
                </a:cubicBezTo>
                <a:cubicBezTo>
                  <a:pt x="10307" y="12540"/>
                  <a:pt x="10258" y="12947"/>
                  <a:pt x="10263" y="13592"/>
                </a:cubicBezTo>
                <a:cubicBezTo>
                  <a:pt x="10271" y="14529"/>
                  <a:pt x="10295" y="14626"/>
                  <a:pt x="10621" y="14928"/>
                </a:cubicBezTo>
                <a:cubicBezTo>
                  <a:pt x="10878" y="15167"/>
                  <a:pt x="11057" y="15234"/>
                  <a:pt x="11282" y="15178"/>
                </a:cubicBezTo>
                <a:cubicBezTo>
                  <a:pt x="11501" y="15123"/>
                  <a:pt x="11610" y="15159"/>
                  <a:pt x="11667" y="15306"/>
                </a:cubicBezTo>
                <a:cubicBezTo>
                  <a:pt x="11740" y="15497"/>
                  <a:pt x="11774" y="15499"/>
                  <a:pt x="12058" y="15313"/>
                </a:cubicBezTo>
                <a:cubicBezTo>
                  <a:pt x="12256" y="15183"/>
                  <a:pt x="12492" y="15141"/>
                  <a:pt x="12719" y="15191"/>
                </a:cubicBezTo>
                <a:cubicBezTo>
                  <a:pt x="12975" y="15248"/>
                  <a:pt x="13097" y="15211"/>
                  <a:pt x="13151" y="15070"/>
                </a:cubicBezTo>
                <a:cubicBezTo>
                  <a:pt x="13192" y="14962"/>
                  <a:pt x="13324" y="14870"/>
                  <a:pt x="13448" y="14868"/>
                </a:cubicBezTo>
                <a:cubicBezTo>
                  <a:pt x="13957" y="14858"/>
                  <a:pt x="14878" y="13679"/>
                  <a:pt x="14878" y="13033"/>
                </a:cubicBezTo>
                <a:cubicBezTo>
                  <a:pt x="14878" y="12859"/>
                  <a:pt x="14961" y="12686"/>
                  <a:pt x="15061" y="12648"/>
                </a:cubicBezTo>
                <a:cubicBezTo>
                  <a:pt x="15194" y="12597"/>
                  <a:pt x="15227" y="12415"/>
                  <a:pt x="15189" y="11967"/>
                </a:cubicBezTo>
                <a:cubicBezTo>
                  <a:pt x="15152" y="11533"/>
                  <a:pt x="15191" y="11315"/>
                  <a:pt x="15324" y="11204"/>
                </a:cubicBezTo>
                <a:cubicBezTo>
                  <a:pt x="15556" y="11012"/>
                  <a:pt x="15536" y="9744"/>
                  <a:pt x="15297" y="9545"/>
                </a:cubicBezTo>
                <a:cubicBezTo>
                  <a:pt x="15191" y="9457"/>
                  <a:pt x="15159" y="9248"/>
                  <a:pt x="15209" y="8937"/>
                </a:cubicBezTo>
                <a:cubicBezTo>
                  <a:pt x="15267" y="8573"/>
                  <a:pt x="15237" y="8444"/>
                  <a:pt x="15081" y="8384"/>
                </a:cubicBezTo>
                <a:cubicBezTo>
                  <a:pt x="14969" y="8341"/>
                  <a:pt x="14878" y="8200"/>
                  <a:pt x="14878" y="8067"/>
                </a:cubicBezTo>
                <a:cubicBezTo>
                  <a:pt x="14878" y="7934"/>
                  <a:pt x="14788" y="7748"/>
                  <a:pt x="14676" y="7656"/>
                </a:cubicBezTo>
                <a:cubicBezTo>
                  <a:pt x="14564" y="7563"/>
                  <a:pt x="14419" y="7356"/>
                  <a:pt x="14359" y="7197"/>
                </a:cubicBezTo>
                <a:cubicBezTo>
                  <a:pt x="14298" y="7038"/>
                  <a:pt x="14171" y="6907"/>
                  <a:pt x="14075" y="6907"/>
                </a:cubicBezTo>
                <a:cubicBezTo>
                  <a:pt x="13980" y="6907"/>
                  <a:pt x="13803" y="6796"/>
                  <a:pt x="13677" y="6657"/>
                </a:cubicBezTo>
                <a:cubicBezTo>
                  <a:pt x="13551" y="6518"/>
                  <a:pt x="13342" y="6401"/>
                  <a:pt x="13212" y="6401"/>
                </a:cubicBezTo>
                <a:cubicBezTo>
                  <a:pt x="13081" y="6401"/>
                  <a:pt x="12946" y="6323"/>
                  <a:pt x="12908" y="6225"/>
                </a:cubicBezTo>
                <a:cubicBezTo>
                  <a:pt x="12837" y="6040"/>
                  <a:pt x="12642" y="6029"/>
                  <a:pt x="12382" y="6192"/>
                </a:cubicBezTo>
                <a:cubicBezTo>
                  <a:pt x="12294" y="6246"/>
                  <a:pt x="12134" y="6187"/>
                  <a:pt x="12004" y="6057"/>
                </a:cubicBezTo>
                <a:cubicBezTo>
                  <a:pt x="11814" y="5867"/>
                  <a:pt x="11600" y="5837"/>
                  <a:pt x="10709" y="5868"/>
                </a:cubicBezTo>
                <a:cubicBezTo>
                  <a:pt x="9935" y="5895"/>
                  <a:pt x="9580" y="5960"/>
                  <a:pt x="9413" y="6111"/>
                </a:cubicBezTo>
                <a:cubicBezTo>
                  <a:pt x="9236" y="6270"/>
                  <a:pt x="9149" y="6285"/>
                  <a:pt x="9035" y="6171"/>
                </a:cubicBezTo>
                <a:cubicBezTo>
                  <a:pt x="8821" y="5957"/>
                  <a:pt x="8723" y="5985"/>
                  <a:pt x="8644" y="6286"/>
                </a:cubicBezTo>
                <a:cubicBezTo>
                  <a:pt x="8606" y="6432"/>
                  <a:pt x="8513" y="6519"/>
                  <a:pt x="8441" y="6475"/>
                </a:cubicBezTo>
                <a:cubicBezTo>
                  <a:pt x="8370" y="6431"/>
                  <a:pt x="8182" y="6467"/>
                  <a:pt x="8023" y="6556"/>
                </a:cubicBezTo>
                <a:cubicBezTo>
                  <a:pt x="7632" y="6775"/>
                  <a:pt x="6660" y="7689"/>
                  <a:pt x="6660" y="7838"/>
                </a:cubicBezTo>
                <a:cubicBezTo>
                  <a:pt x="6660" y="7904"/>
                  <a:pt x="6511" y="8153"/>
                  <a:pt x="6329" y="8391"/>
                </a:cubicBezTo>
                <a:cubicBezTo>
                  <a:pt x="6095" y="8698"/>
                  <a:pt x="6038" y="8869"/>
                  <a:pt x="6134" y="8964"/>
                </a:cubicBezTo>
                <a:cubicBezTo>
                  <a:pt x="6230" y="9060"/>
                  <a:pt x="6198" y="9185"/>
                  <a:pt x="6033" y="9396"/>
                </a:cubicBezTo>
                <a:cubicBezTo>
                  <a:pt x="5846" y="9633"/>
                  <a:pt x="5805" y="9874"/>
                  <a:pt x="5830" y="10584"/>
                </a:cubicBezTo>
                <a:cubicBezTo>
                  <a:pt x="5848" y="11074"/>
                  <a:pt x="5925" y="11535"/>
                  <a:pt x="5999" y="11609"/>
                </a:cubicBezTo>
                <a:cubicBezTo>
                  <a:pt x="6073" y="11683"/>
                  <a:pt x="6098" y="11934"/>
                  <a:pt x="6060" y="12169"/>
                </a:cubicBezTo>
                <a:cubicBezTo>
                  <a:pt x="6017" y="12430"/>
                  <a:pt x="6045" y="12601"/>
                  <a:pt x="6127" y="12601"/>
                </a:cubicBezTo>
                <a:cubicBezTo>
                  <a:pt x="6329" y="12601"/>
                  <a:pt x="6833" y="13685"/>
                  <a:pt x="6741" y="13923"/>
                </a:cubicBezTo>
                <a:cubicBezTo>
                  <a:pt x="6697" y="14037"/>
                  <a:pt x="6608" y="14103"/>
                  <a:pt x="6545" y="14065"/>
                </a:cubicBezTo>
                <a:cubicBezTo>
                  <a:pt x="6483" y="14026"/>
                  <a:pt x="6396" y="14075"/>
                  <a:pt x="6356" y="14179"/>
                </a:cubicBezTo>
                <a:cubicBezTo>
                  <a:pt x="6317" y="14283"/>
                  <a:pt x="6235" y="14368"/>
                  <a:pt x="6174" y="14368"/>
                </a:cubicBezTo>
                <a:cubicBezTo>
                  <a:pt x="5977" y="14368"/>
                  <a:pt x="4885" y="13260"/>
                  <a:pt x="4885" y="13059"/>
                </a:cubicBezTo>
                <a:cubicBezTo>
                  <a:pt x="4885" y="12952"/>
                  <a:pt x="4834" y="12833"/>
                  <a:pt x="4764" y="12790"/>
                </a:cubicBezTo>
                <a:cubicBezTo>
                  <a:pt x="4694" y="12747"/>
                  <a:pt x="4636" y="12602"/>
                  <a:pt x="4636" y="12473"/>
                </a:cubicBezTo>
                <a:cubicBezTo>
                  <a:pt x="4636" y="12343"/>
                  <a:pt x="4573" y="12222"/>
                  <a:pt x="4494" y="12196"/>
                </a:cubicBezTo>
                <a:cubicBezTo>
                  <a:pt x="4295" y="12130"/>
                  <a:pt x="4295" y="8774"/>
                  <a:pt x="4494" y="8708"/>
                </a:cubicBezTo>
                <a:cubicBezTo>
                  <a:pt x="4573" y="8682"/>
                  <a:pt x="4636" y="8521"/>
                  <a:pt x="4636" y="8357"/>
                </a:cubicBezTo>
                <a:cubicBezTo>
                  <a:pt x="4636" y="8193"/>
                  <a:pt x="4694" y="8029"/>
                  <a:pt x="4764" y="7986"/>
                </a:cubicBezTo>
                <a:cubicBezTo>
                  <a:pt x="4834" y="7943"/>
                  <a:pt x="4885" y="7817"/>
                  <a:pt x="4885" y="7710"/>
                </a:cubicBezTo>
                <a:cubicBezTo>
                  <a:pt x="4885" y="7603"/>
                  <a:pt x="5045" y="7361"/>
                  <a:pt x="5236" y="7170"/>
                </a:cubicBezTo>
                <a:cubicBezTo>
                  <a:pt x="5428" y="6979"/>
                  <a:pt x="5705" y="6683"/>
                  <a:pt x="5850" y="6515"/>
                </a:cubicBezTo>
                <a:cubicBezTo>
                  <a:pt x="6358" y="5931"/>
                  <a:pt x="7196" y="5267"/>
                  <a:pt x="7423" y="5267"/>
                </a:cubicBezTo>
                <a:cubicBezTo>
                  <a:pt x="7548" y="5267"/>
                  <a:pt x="7667" y="5203"/>
                  <a:pt x="7692" y="5126"/>
                </a:cubicBezTo>
                <a:cubicBezTo>
                  <a:pt x="7747" y="4962"/>
                  <a:pt x="8622" y="4636"/>
                  <a:pt x="9015" y="4633"/>
                </a:cubicBezTo>
                <a:cubicBezTo>
                  <a:pt x="9164" y="4632"/>
                  <a:pt x="9317" y="4558"/>
                  <a:pt x="9352" y="4465"/>
                </a:cubicBezTo>
                <a:cubicBezTo>
                  <a:pt x="9442" y="4230"/>
                  <a:pt x="12458" y="4267"/>
                  <a:pt x="12605" y="4505"/>
                </a:cubicBezTo>
                <a:cubicBezTo>
                  <a:pt x="12664" y="4601"/>
                  <a:pt x="12841" y="4638"/>
                  <a:pt x="13043" y="4600"/>
                </a:cubicBezTo>
                <a:cubicBezTo>
                  <a:pt x="13263" y="4557"/>
                  <a:pt x="13405" y="4601"/>
                  <a:pt x="13448" y="4714"/>
                </a:cubicBezTo>
                <a:cubicBezTo>
                  <a:pt x="13485" y="4810"/>
                  <a:pt x="13673" y="4883"/>
                  <a:pt x="13866" y="4883"/>
                </a:cubicBezTo>
                <a:cubicBezTo>
                  <a:pt x="14101" y="4883"/>
                  <a:pt x="14288" y="4988"/>
                  <a:pt x="14426" y="5200"/>
                </a:cubicBezTo>
                <a:cubicBezTo>
                  <a:pt x="14540" y="5374"/>
                  <a:pt x="14701" y="5517"/>
                  <a:pt x="14784" y="5517"/>
                </a:cubicBezTo>
                <a:cubicBezTo>
                  <a:pt x="15017" y="5517"/>
                  <a:pt x="16268" y="6809"/>
                  <a:pt x="16268" y="7048"/>
                </a:cubicBezTo>
                <a:cubicBezTo>
                  <a:pt x="16268" y="7165"/>
                  <a:pt x="16350" y="7293"/>
                  <a:pt x="16451" y="7332"/>
                </a:cubicBezTo>
                <a:cubicBezTo>
                  <a:pt x="16710" y="7431"/>
                  <a:pt x="17281" y="8692"/>
                  <a:pt x="17281" y="9167"/>
                </a:cubicBezTo>
                <a:cubicBezTo>
                  <a:pt x="17281" y="9418"/>
                  <a:pt x="17336" y="9551"/>
                  <a:pt x="17436" y="9531"/>
                </a:cubicBezTo>
                <a:cubicBezTo>
                  <a:pt x="17684" y="9481"/>
                  <a:pt x="17731" y="11190"/>
                  <a:pt x="17483" y="11285"/>
                </a:cubicBezTo>
                <a:cubicBezTo>
                  <a:pt x="17358" y="11333"/>
                  <a:pt x="17296" y="11526"/>
                  <a:pt x="17301" y="11872"/>
                </a:cubicBezTo>
                <a:cubicBezTo>
                  <a:pt x="17306" y="12225"/>
                  <a:pt x="17242" y="12444"/>
                  <a:pt x="17092" y="12554"/>
                </a:cubicBezTo>
                <a:cubicBezTo>
                  <a:pt x="16942" y="12663"/>
                  <a:pt x="16887" y="12821"/>
                  <a:pt x="16930" y="13046"/>
                </a:cubicBezTo>
                <a:cubicBezTo>
                  <a:pt x="16971" y="13261"/>
                  <a:pt x="16937" y="13400"/>
                  <a:pt x="16822" y="13444"/>
                </a:cubicBezTo>
                <a:cubicBezTo>
                  <a:pt x="16717" y="13484"/>
                  <a:pt x="16671" y="13606"/>
                  <a:pt x="16714" y="13741"/>
                </a:cubicBezTo>
                <a:cubicBezTo>
                  <a:pt x="16766" y="13904"/>
                  <a:pt x="16683" y="14022"/>
                  <a:pt x="16430" y="14146"/>
                </a:cubicBezTo>
                <a:cubicBezTo>
                  <a:pt x="16236" y="14241"/>
                  <a:pt x="16084" y="14409"/>
                  <a:pt x="16093" y="14523"/>
                </a:cubicBezTo>
                <a:cubicBezTo>
                  <a:pt x="16110" y="14735"/>
                  <a:pt x="15008" y="15758"/>
                  <a:pt x="14764" y="15758"/>
                </a:cubicBezTo>
                <a:cubicBezTo>
                  <a:pt x="14691" y="15758"/>
                  <a:pt x="14546" y="15893"/>
                  <a:pt x="14440" y="16055"/>
                </a:cubicBezTo>
                <a:cubicBezTo>
                  <a:pt x="14293" y="16280"/>
                  <a:pt x="14161" y="16332"/>
                  <a:pt x="13880" y="16291"/>
                </a:cubicBezTo>
                <a:cubicBezTo>
                  <a:pt x="13599" y="16250"/>
                  <a:pt x="13502" y="16297"/>
                  <a:pt x="13468" y="16473"/>
                </a:cubicBezTo>
                <a:cubicBezTo>
                  <a:pt x="13429" y="16679"/>
                  <a:pt x="13304" y="16695"/>
                  <a:pt x="12348" y="16662"/>
                </a:cubicBezTo>
                <a:cubicBezTo>
                  <a:pt x="11601" y="16636"/>
                  <a:pt x="11231" y="16572"/>
                  <a:pt x="11134" y="16446"/>
                </a:cubicBezTo>
                <a:cubicBezTo>
                  <a:pt x="11056" y="16346"/>
                  <a:pt x="10910" y="16264"/>
                  <a:pt x="10810" y="16264"/>
                </a:cubicBezTo>
                <a:cubicBezTo>
                  <a:pt x="10709" y="16264"/>
                  <a:pt x="10435" y="16072"/>
                  <a:pt x="10202" y="15832"/>
                </a:cubicBezTo>
                <a:lnTo>
                  <a:pt x="9784" y="15394"/>
                </a:lnTo>
                <a:lnTo>
                  <a:pt x="9541" y="15704"/>
                </a:lnTo>
                <a:cubicBezTo>
                  <a:pt x="9364" y="15930"/>
                  <a:pt x="9319" y="16117"/>
                  <a:pt x="9379" y="16392"/>
                </a:cubicBezTo>
                <a:cubicBezTo>
                  <a:pt x="9441" y="16674"/>
                  <a:pt x="9407" y="16794"/>
                  <a:pt x="9258" y="16851"/>
                </a:cubicBezTo>
                <a:cubicBezTo>
                  <a:pt x="9130" y="16900"/>
                  <a:pt x="9062" y="17079"/>
                  <a:pt x="9062" y="17357"/>
                </a:cubicBezTo>
                <a:cubicBezTo>
                  <a:pt x="9062" y="17625"/>
                  <a:pt x="8991" y="17818"/>
                  <a:pt x="8873" y="17863"/>
                </a:cubicBezTo>
                <a:cubicBezTo>
                  <a:pt x="8769" y="17903"/>
                  <a:pt x="8684" y="18072"/>
                  <a:pt x="8684" y="18234"/>
                </a:cubicBezTo>
                <a:cubicBezTo>
                  <a:pt x="8684" y="18396"/>
                  <a:pt x="8626" y="18562"/>
                  <a:pt x="8556" y="18605"/>
                </a:cubicBezTo>
                <a:cubicBezTo>
                  <a:pt x="8487" y="18648"/>
                  <a:pt x="8428" y="18850"/>
                  <a:pt x="8428" y="19050"/>
                </a:cubicBezTo>
                <a:cubicBezTo>
                  <a:pt x="8428" y="19251"/>
                  <a:pt x="8369" y="19446"/>
                  <a:pt x="8300" y="19489"/>
                </a:cubicBezTo>
                <a:cubicBezTo>
                  <a:pt x="8230" y="19532"/>
                  <a:pt x="8178" y="19672"/>
                  <a:pt x="8178" y="19799"/>
                </a:cubicBezTo>
                <a:cubicBezTo>
                  <a:pt x="8178" y="19926"/>
                  <a:pt x="8035" y="20124"/>
                  <a:pt x="7861" y="20238"/>
                </a:cubicBezTo>
                <a:cubicBezTo>
                  <a:pt x="7503" y="20472"/>
                  <a:pt x="7438" y="20951"/>
                  <a:pt x="7733" y="21196"/>
                </a:cubicBezTo>
                <a:cubicBezTo>
                  <a:pt x="7854" y="21296"/>
                  <a:pt x="8100" y="21326"/>
                  <a:pt x="8408" y="21277"/>
                </a:cubicBezTo>
                <a:cubicBezTo>
                  <a:pt x="8737" y="21224"/>
                  <a:pt x="8971" y="21259"/>
                  <a:pt x="9136" y="21385"/>
                </a:cubicBezTo>
                <a:cubicBezTo>
                  <a:pt x="9316" y="21520"/>
                  <a:pt x="10123" y="21587"/>
                  <a:pt x="10918" y="21587"/>
                </a:cubicBezTo>
                <a:cubicBezTo>
                  <a:pt x="11712" y="21587"/>
                  <a:pt x="12492" y="21520"/>
                  <a:pt x="12605" y="21385"/>
                </a:cubicBezTo>
                <a:cubicBezTo>
                  <a:pt x="12717" y="21249"/>
                  <a:pt x="12884" y="21215"/>
                  <a:pt x="13178" y="21270"/>
                </a:cubicBezTo>
                <a:cubicBezTo>
                  <a:pt x="13456" y="21322"/>
                  <a:pt x="13690" y="21284"/>
                  <a:pt x="13873" y="21155"/>
                </a:cubicBezTo>
                <a:cubicBezTo>
                  <a:pt x="14024" y="21049"/>
                  <a:pt x="14234" y="20993"/>
                  <a:pt x="14339" y="21034"/>
                </a:cubicBezTo>
                <a:cubicBezTo>
                  <a:pt x="14446" y="21075"/>
                  <a:pt x="14583" y="21016"/>
                  <a:pt x="14649" y="20899"/>
                </a:cubicBezTo>
                <a:cubicBezTo>
                  <a:pt x="14716" y="20779"/>
                  <a:pt x="14919" y="20690"/>
                  <a:pt x="15128" y="20690"/>
                </a:cubicBezTo>
                <a:cubicBezTo>
                  <a:pt x="15329" y="20690"/>
                  <a:pt x="15530" y="20631"/>
                  <a:pt x="15573" y="20561"/>
                </a:cubicBezTo>
                <a:cubicBezTo>
                  <a:pt x="15616" y="20492"/>
                  <a:pt x="15756" y="20440"/>
                  <a:pt x="15884" y="20440"/>
                </a:cubicBezTo>
                <a:cubicBezTo>
                  <a:pt x="16011" y="20440"/>
                  <a:pt x="16253" y="20296"/>
                  <a:pt x="16417" y="20123"/>
                </a:cubicBezTo>
                <a:cubicBezTo>
                  <a:pt x="16581" y="19950"/>
                  <a:pt x="16779" y="19807"/>
                  <a:pt x="16862" y="19806"/>
                </a:cubicBezTo>
                <a:cubicBezTo>
                  <a:pt x="16945" y="19805"/>
                  <a:pt x="17104" y="19678"/>
                  <a:pt x="17213" y="19523"/>
                </a:cubicBezTo>
                <a:cubicBezTo>
                  <a:pt x="17322" y="19367"/>
                  <a:pt x="17487" y="19240"/>
                  <a:pt x="17584" y="19239"/>
                </a:cubicBezTo>
                <a:cubicBezTo>
                  <a:pt x="17791" y="19238"/>
                  <a:pt x="19305" y="17843"/>
                  <a:pt x="19305" y="17654"/>
                </a:cubicBezTo>
                <a:cubicBezTo>
                  <a:pt x="19305" y="17583"/>
                  <a:pt x="19559" y="17202"/>
                  <a:pt x="19872" y="16804"/>
                </a:cubicBezTo>
                <a:cubicBezTo>
                  <a:pt x="20184" y="16405"/>
                  <a:pt x="20445" y="15977"/>
                  <a:pt x="20445" y="15859"/>
                </a:cubicBezTo>
                <a:cubicBezTo>
                  <a:pt x="20445" y="15742"/>
                  <a:pt x="20497" y="15612"/>
                  <a:pt x="20567" y="15569"/>
                </a:cubicBezTo>
                <a:cubicBezTo>
                  <a:pt x="20636" y="15526"/>
                  <a:pt x="20695" y="15324"/>
                  <a:pt x="20695" y="15117"/>
                </a:cubicBezTo>
                <a:cubicBezTo>
                  <a:pt x="20695" y="14900"/>
                  <a:pt x="20774" y="14707"/>
                  <a:pt x="20884" y="14665"/>
                </a:cubicBezTo>
                <a:cubicBezTo>
                  <a:pt x="20990" y="14624"/>
                  <a:pt x="21073" y="14435"/>
                  <a:pt x="21073" y="14233"/>
                </a:cubicBezTo>
                <a:cubicBezTo>
                  <a:pt x="21073" y="14036"/>
                  <a:pt x="21133" y="13841"/>
                  <a:pt x="21208" y="13795"/>
                </a:cubicBezTo>
                <a:cubicBezTo>
                  <a:pt x="21289" y="13744"/>
                  <a:pt x="21316" y="13526"/>
                  <a:pt x="21268" y="13242"/>
                </a:cubicBezTo>
                <a:cubicBezTo>
                  <a:pt x="21210" y="12896"/>
                  <a:pt x="21238" y="12728"/>
                  <a:pt x="21383" y="12607"/>
                </a:cubicBezTo>
                <a:cubicBezTo>
                  <a:pt x="21520" y="12494"/>
                  <a:pt x="21590" y="11715"/>
                  <a:pt x="21592" y="10921"/>
                </a:cubicBezTo>
                <a:cubicBezTo>
                  <a:pt x="21594" y="10127"/>
                  <a:pt x="21526" y="9313"/>
                  <a:pt x="21390" y="9133"/>
                </a:cubicBezTo>
                <a:cubicBezTo>
                  <a:pt x="21266" y="8970"/>
                  <a:pt x="21232" y="8727"/>
                  <a:pt x="21282" y="8364"/>
                </a:cubicBezTo>
                <a:cubicBezTo>
                  <a:pt x="21339" y="7947"/>
                  <a:pt x="21312" y="7818"/>
                  <a:pt x="21154" y="7757"/>
                </a:cubicBezTo>
                <a:cubicBezTo>
                  <a:pt x="21007" y="7700"/>
                  <a:pt x="20972" y="7578"/>
                  <a:pt x="21025" y="7312"/>
                </a:cubicBezTo>
                <a:cubicBezTo>
                  <a:pt x="21079" y="7046"/>
                  <a:pt x="21044" y="6923"/>
                  <a:pt x="20897" y="6866"/>
                </a:cubicBezTo>
                <a:cubicBezTo>
                  <a:pt x="20786" y="6824"/>
                  <a:pt x="20695" y="6654"/>
                  <a:pt x="20695" y="6489"/>
                </a:cubicBezTo>
                <a:cubicBezTo>
                  <a:pt x="20695" y="6079"/>
                  <a:pt x="20350" y="5419"/>
                  <a:pt x="20054" y="5261"/>
                </a:cubicBezTo>
                <a:cubicBezTo>
                  <a:pt x="19920" y="5189"/>
                  <a:pt x="19811" y="5023"/>
                  <a:pt x="19811" y="4890"/>
                </a:cubicBezTo>
                <a:cubicBezTo>
                  <a:pt x="19811" y="4756"/>
                  <a:pt x="19609" y="4483"/>
                  <a:pt x="19365" y="4289"/>
                </a:cubicBezTo>
                <a:cubicBezTo>
                  <a:pt x="19122" y="4095"/>
                  <a:pt x="18927" y="3849"/>
                  <a:pt x="18927" y="3743"/>
                </a:cubicBezTo>
                <a:cubicBezTo>
                  <a:pt x="18927" y="3502"/>
                  <a:pt x="18070" y="2609"/>
                  <a:pt x="17841" y="2609"/>
                </a:cubicBezTo>
                <a:cubicBezTo>
                  <a:pt x="17748" y="2609"/>
                  <a:pt x="17520" y="2407"/>
                  <a:pt x="17334" y="2164"/>
                </a:cubicBezTo>
                <a:cubicBezTo>
                  <a:pt x="17149" y="1921"/>
                  <a:pt x="16894" y="1726"/>
                  <a:pt x="16768" y="1726"/>
                </a:cubicBezTo>
                <a:cubicBezTo>
                  <a:pt x="16641" y="1726"/>
                  <a:pt x="16500" y="1667"/>
                  <a:pt x="16457" y="1597"/>
                </a:cubicBezTo>
                <a:cubicBezTo>
                  <a:pt x="16414" y="1528"/>
                  <a:pt x="16272" y="1469"/>
                  <a:pt x="16140" y="1469"/>
                </a:cubicBezTo>
                <a:cubicBezTo>
                  <a:pt x="16009" y="1469"/>
                  <a:pt x="15858" y="1401"/>
                  <a:pt x="15803" y="1314"/>
                </a:cubicBezTo>
                <a:cubicBezTo>
                  <a:pt x="15646" y="1069"/>
                  <a:pt x="15042" y="801"/>
                  <a:pt x="14878" y="903"/>
                </a:cubicBezTo>
                <a:cubicBezTo>
                  <a:pt x="14789" y="958"/>
                  <a:pt x="14707" y="884"/>
                  <a:pt x="14663" y="714"/>
                </a:cubicBezTo>
                <a:cubicBezTo>
                  <a:pt x="14600" y="474"/>
                  <a:pt x="14525" y="444"/>
                  <a:pt x="14150" y="504"/>
                </a:cubicBezTo>
                <a:cubicBezTo>
                  <a:pt x="13866" y="550"/>
                  <a:pt x="13610" y="507"/>
                  <a:pt x="13421" y="383"/>
                </a:cubicBezTo>
                <a:cubicBezTo>
                  <a:pt x="13222" y="253"/>
                  <a:pt x="12984" y="219"/>
                  <a:pt x="12686" y="275"/>
                </a:cubicBezTo>
                <a:cubicBezTo>
                  <a:pt x="12409" y="327"/>
                  <a:pt x="12137" y="293"/>
                  <a:pt x="11950" y="187"/>
                </a:cubicBezTo>
                <a:cubicBezTo>
                  <a:pt x="11770" y="86"/>
                  <a:pt x="11302" y="23"/>
                  <a:pt x="10850" y="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Le workshop</a:t>
            </a:r>
          </a:p>
        </p:txBody>
      </p:sp>
      <p:sp>
        <p:nvSpPr>
          <p:cNvPr id="153" name="React…"/>
          <p:cNvSpPr txBox="1"/>
          <p:nvPr/>
        </p:nvSpPr>
        <p:spPr>
          <a:xfrm>
            <a:off x="2490615" y="3460750"/>
            <a:ext cx="3265006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React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JSX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Components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Props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Style</a:t>
            </a:r>
          </a:p>
        </p:txBody>
      </p:sp>
      <p:sp>
        <p:nvSpPr>
          <p:cNvPr id="154" name="Installation"/>
          <p:cNvSpPr txBox="1"/>
          <p:nvPr/>
        </p:nvSpPr>
        <p:spPr>
          <a:xfrm>
            <a:off x="2496248" y="2673350"/>
            <a:ext cx="340614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Installation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0048" y="6923293"/>
            <a:ext cx="3406140" cy="823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604" y="7764652"/>
            <a:ext cx="4301915" cy="117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API"/>
          <p:cNvSpPr txBox="1"/>
          <p:nvPr/>
        </p:nvSpPr>
        <p:spPr>
          <a:xfrm>
            <a:off x="5292788" y="7989196"/>
            <a:ext cx="93726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API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4924" y="2501899"/>
            <a:ext cx="3315272" cy="675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130048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ithub.com/victorneuret/WorkshopReactNative"/>
          <p:cNvSpPr txBox="1"/>
          <p:nvPr/>
        </p:nvSpPr>
        <p:spPr>
          <a:xfrm>
            <a:off x="219709" y="8039099"/>
            <a:ext cx="125653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5A5F5E"/>
                </a:solidFill>
                <a:latin typeface="JetBrains Mono Extra Bold"/>
                <a:ea typeface="JetBrains Mono Extra Bold"/>
                <a:cs typeface="JetBrains Mono Extra Bold"/>
                <a:sym typeface="JetBrains Mono Extra Bold"/>
              </a:defRPr>
            </a:lvl1pPr>
          </a:lstStyle>
          <a:p>
            <a:pPr/>
            <a:r>
              <a:t>github.com/victorneuret/WorkshopReactNative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